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gT0aFITx/0ofU8ltPJfUiHLXje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9" Type="http://customschemas.google.com/relationships/presentationmetadata" Target="meta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Why we need context API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828000" y="1327750"/>
            <a:ext cx="52017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application we will understand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Why we need context API.</a:t>
            </a:r>
            <a:endParaRPr sz="1800">
              <a:highlight>
                <a:schemeClr val="dk1"/>
              </a:highlight>
            </a:endParaRPr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title"/>
          </p:nvPr>
        </p:nvSpPr>
        <p:spPr>
          <a:xfrm>
            <a:off x="561150" y="396350"/>
            <a:ext cx="5735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Context API</a:t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2486025" y="1478750"/>
            <a:ext cx="1832400" cy="3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component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835800" y="2400425"/>
            <a:ext cx="1414500" cy="3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2668125" y="2411150"/>
            <a:ext cx="1414500" cy="3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2668125" y="3311125"/>
            <a:ext cx="1414500" cy="3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4661275" y="2400425"/>
            <a:ext cx="1242900" cy="3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4661275" y="3279075"/>
            <a:ext cx="1242900" cy="3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"/>
          <p:cNvSpPr/>
          <p:nvPr/>
        </p:nvSpPr>
        <p:spPr>
          <a:xfrm>
            <a:off x="4661275" y="3996925"/>
            <a:ext cx="1242900" cy="3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3"/>
          <p:cNvCxnSpPr/>
          <p:nvPr/>
        </p:nvCxnSpPr>
        <p:spPr>
          <a:xfrm>
            <a:off x="1557125" y="2109650"/>
            <a:ext cx="37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3"/>
          <p:cNvCxnSpPr>
            <a:stCxn id="177" idx="2"/>
            <a:endCxn id="178" idx="0"/>
          </p:cNvCxnSpPr>
          <p:nvPr/>
        </p:nvCxnSpPr>
        <p:spPr>
          <a:xfrm>
            <a:off x="5282725" y="2775425"/>
            <a:ext cx="0" cy="5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" name="Google Shape;182;p3"/>
          <p:cNvCxnSpPr>
            <a:stCxn id="178" idx="2"/>
            <a:endCxn id="179" idx="0"/>
          </p:cNvCxnSpPr>
          <p:nvPr/>
        </p:nvCxnSpPr>
        <p:spPr>
          <a:xfrm>
            <a:off x="5282725" y="3654075"/>
            <a:ext cx="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3" name="Google Shape;183;p3"/>
          <p:cNvCxnSpPr>
            <a:endCxn id="176" idx="0"/>
          </p:cNvCxnSpPr>
          <p:nvPr/>
        </p:nvCxnSpPr>
        <p:spPr>
          <a:xfrm>
            <a:off x="3375375" y="2786125"/>
            <a:ext cx="0" cy="5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" name="Google Shape;184;p3"/>
          <p:cNvCxnSpPr>
            <a:endCxn id="174" idx="0"/>
          </p:cNvCxnSpPr>
          <p:nvPr/>
        </p:nvCxnSpPr>
        <p:spPr>
          <a:xfrm flipH="1">
            <a:off x="1543050" y="2109725"/>
            <a:ext cx="3900" cy="2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5" name="Google Shape;185;p3"/>
          <p:cNvCxnSpPr/>
          <p:nvPr/>
        </p:nvCxnSpPr>
        <p:spPr>
          <a:xfrm>
            <a:off x="5282725" y="2126913"/>
            <a:ext cx="0" cy="3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6" name="Google Shape;186;p3"/>
          <p:cNvCxnSpPr>
            <a:stCxn id="173" idx="2"/>
          </p:cNvCxnSpPr>
          <p:nvPr/>
        </p:nvCxnSpPr>
        <p:spPr>
          <a:xfrm flipH="1">
            <a:off x="3399525" y="1832450"/>
            <a:ext cx="2700" cy="5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